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7199312" cy="37798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64792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9640" y="2029680"/>
            <a:ext cx="64792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964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67992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50600" y="88452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741560" y="88452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59640" y="202968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550600" y="202968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741560" y="202968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59640" y="884520"/>
            <a:ext cx="6479280" cy="219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64792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59640" y="150480"/>
            <a:ext cx="6479280" cy="292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5964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59640" y="884520"/>
            <a:ext cx="6479280" cy="2192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67992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59640" y="2029680"/>
            <a:ext cx="64792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64792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59640" y="2029680"/>
            <a:ext cx="64792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5964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367992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550600" y="88452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741560" y="88452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59640" y="202968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2550600" y="202968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741560" y="2029680"/>
            <a:ext cx="208620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64792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59640" y="150480"/>
            <a:ext cx="6479280" cy="2925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964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679920" y="202968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964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679920" y="884520"/>
            <a:ext cx="31618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59640" y="2029680"/>
            <a:ext cx="6479280" cy="1045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77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00000" y="618840"/>
            <a:ext cx="5400360" cy="13161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zh-CN" sz="2480" spc="-1" strike="noStrike">
                <a:solidFill>
                  <a:srgbClr val="000000"/>
                </a:solidFill>
                <a:latin typeface="Arial"/>
                <a:ea typeface="宋体"/>
              </a:rPr>
              <a:t>单击此处编辑母版标题样式</a:t>
            </a:r>
            <a:endParaRPr b="0" lang="en-US" sz="24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360360" y="3443400"/>
            <a:ext cx="1679040" cy="261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2460600" y="3443400"/>
            <a:ext cx="2279160" cy="261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5160960" y="3443400"/>
            <a:ext cx="1679040" cy="261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59640" y="884520"/>
            <a:ext cx="64792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770" spc="-1" strike="noStrike">
                <a:solidFill>
                  <a:srgbClr val="000000"/>
                </a:solidFill>
                <a:latin typeface="Arial"/>
              </a:rPr>
              <a:t>点击鼠标编辑大纲文字格式</a:t>
            </a:r>
            <a:endParaRPr b="0" lang="en-US" sz="177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330" spc="-1" strike="noStrike">
                <a:solidFill>
                  <a:srgbClr val="000000"/>
                </a:solidFill>
                <a:latin typeface="Arial"/>
              </a:rPr>
              <a:t>第二个大纲级</a:t>
            </a:r>
            <a:endParaRPr b="0" lang="en-US" sz="133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100" spc="-1" strike="noStrike">
                <a:solidFill>
                  <a:srgbClr val="000000"/>
                </a:solidFill>
                <a:latin typeface="Arial"/>
              </a:rPr>
              <a:t>第三大纲级别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100" spc="-1" strike="noStrike">
                <a:solidFill>
                  <a:srgbClr val="000000"/>
                </a:solidFill>
                <a:latin typeface="Arial"/>
              </a:rPr>
              <a:t>第四大纲级别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360360" y="3443400"/>
            <a:ext cx="1679040" cy="261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2460600" y="3443400"/>
            <a:ext cx="2279160" cy="261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5160960" y="3443400"/>
            <a:ext cx="1679040" cy="2617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359640" y="150480"/>
            <a:ext cx="6479280" cy="630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zh-CN" sz="2430" spc="-1" strike="noStrike">
                <a:solidFill>
                  <a:srgbClr val="000000"/>
                </a:solidFill>
                <a:latin typeface="Arial"/>
              </a:rPr>
              <a:t>点击鼠标编辑标题文字格式</a:t>
            </a:r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359640" y="884520"/>
            <a:ext cx="6479280" cy="2192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770" spc="-1" strike="noStrike">
                <a:solidFill>
                  <a:srgbClr val="000000"/>
                </a:solidFill>
                <a:latin typeface="Arial"/>
              </a:rPr>
              <a:t>点击鼠标编辑大纲文字格式</a:t>
            </a:r>
            <a:endParaRPr b="0" lang="en-US" sz="177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330" spc="-1" strike="noStrike">
                <a:solidFill>
                  <a:srgbClr val="000000"/>
                </a:solidFill>
                <a:latin typeface="Arial"/>
              </a:rPr>
              <a:t>第二个大纲级</a:t>
            </a:r>
            <a:endParaRPr b="0" lang="en-US" sz="133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1100" spc="-1" strike="noStrike">
                <a:solidFill>
                  <a:srgbClr val="000000"/>
                </a:solidFill>
                <a:latin typeface="Arial"/>
              </a:rPr>
              <a:t>第三大纲级别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zh-CN" sz="1100" spc="-1" strike="noStrike">
                <a:solidFill>
                  <a:srgbClr val="000000"/>
                </a:solidFill>
                <a:latin typeface="Arial"/>
              </a:rPr>
              <a:t>第四大纲级别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zh-CN" sz="2000" spc="-1" strike="noStrike">
                <a:solidFill>
                  <a:srgbClr val="000000"/>
                </a:solid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744560" y="1270080"/>
            <a:ext cx="3711240" cy="703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ctr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073240" y="2108160"/>
            <a:ext cx="3053880" cy="836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84" name="图片 1" descr="封面1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图片 2" descr="08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1" descr="09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2" descr="10"/>
          <p:cNvPicPr/>
          <p:nvPr/>
        </p:nvPicPr>
        <p:blipFill>
          <a:blip r:embed="rId1"/>
          <a:stretch/>
        </p:blipFill>
        <p:spPr>
          <a:xfrm>
            <a:off x="360" y="-18000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1" descr="11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" descr="12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2" descr="13"/>
          <p:cNvPicPr/>
          <p:nvPr/>
        </p:nvPicPr>
        <p:blipFill>
          <a:blip r:embed="rId1"/>
          <a:stretch/>
        </p:blipFill>
        <p:spPr>
          <a:xfrm>
            <a:off x="720" y="-36000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图片 1" descr="封底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900000" y="618840"/>
            <a:ext cx="5400360" cy="1316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b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900000" y="1986120"/>
            <a:ext cx="5400360" cy="912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87" name="图片 4" descr="首页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900000" y="618840"/>
            <a:ext cx="5400360" cy="1316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 anchor="b">
            <a:noAutofit/>
          </a:bodyPr>
          <a:p>
            <a:endParaRPr b="0" lang="en-US" sz="24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900000" y="1986120"/>
            <a:ext cx="5400360" cy="912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90" name="图片 3" descr="01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1" descr="02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1" descr="03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图片 1" descr="04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1" descr="05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3" descr="06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图片 2" descr="07"/>
          <p:cNvPicPr/>
          <p:nvPr/>
        </p:nvPicPr>
        <p:blipFill>
          <a:blip r:embed="rId1"/>
          <a:stretch/>
        </p:blipFill>
        <p:spPr>
          <a:xfrm>
            <a:off x="0" y="0"/>
            <a:ext cx="7199280" cy="37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Application>LanShanOffice/1.5.0.10928$Windows_X86_64 LibreOffice_project/67468bfb2f827ecad59e02787310d279cc8a082c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2020-10-26T06:42:00Z</dcterms:created>
  <dc:creator>Admin</dc:creator>
  <dc:description/>
  <dc:language>zh-CN</dc:language>
  <cp:lastModifiedBy/>
  <dcterms:modified xsi:type="dcterms:W3CDTF">2022-02-18T19:31:26Z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  <property fmtid="{D5CDD505-2E9C-101B-9397-08002B2CF9AE}" pid="3" name="Slides">
    <vt:i4>16</vt:i4>
  </property>
</Properties>
</file>